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70054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&lt;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wookie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noises&gt;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Seated in chair, back flat against seat back, palms on respective knees.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Firearm unloaded on either barrel (hammer down). First magazine on opposite barrel.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First magazine used must come from barrel, subsequent magazines may come from the belt.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073F41-9201-4F17-BE63-08A7BDFB8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12" y="3101537"/>
            <a:ext cx="6995939" cy="63391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75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2019-04-09T15:04:10Z</dcterms:modified>
  <cp:category>Shooting</cp:category>
</cp:coreProperties>
</file>